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2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70584-5941-4683-82BB-B0DB5177EE12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8FB3E-9DCC-4ED1-89CD-1470E3A397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13041-7B97-4FE5-8801-7AE162EAD10F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64C-7566-4AC0-87F8-FBC1DA9EB4CB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029-8CA7-4380-8782-F75F5BFCC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64C-7566-4AC0-87F8-FBC1DA9EB4CB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029-8CA7-4380-8782-F75F5BFCC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64C-7566-4AC0-87F8-FBC1DA9EB4CB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029-8CA7-4380-8782-F75F5BFCC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64C-7566-4AC0-87F8-FBC1DA9EB4CB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029-8CA7-4380-8782-F75F5BFCC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64C-7566-4AC0-87F8-FBC1DA9EB4CB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029-8CA7-4380-8782-F75F5BFCC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64C-7566-4AC0-87F8-FBC1DA9EB4CB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029-8CA7-4380-8782-F75F5BFCC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64C-7566-4AC0-87F8-FBC1DA9EB4CB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029-8CA7-4380-8782-F75F5BFCC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64C-7566-4AC0-87F8-FBC1DA9EB4CB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029-8CA7-4380-8782-F75F5BFCC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64C-7566-4AC0-87F8-FBC1DA9EB4CB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029-8CA7-4380-8782-F75F5BFCC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64C-7566-4AC0-87F8-FBC1DA9EB4CB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029-8CA7-4380-8782-F75F5BFCC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D64C-7566-4AC0-87F8-FBC1DA9EB4CB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1029-8CA7-4380-8782-F75F5BFCC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ED64C-7566-4AC0-87F8-FBC1DA9EB4CB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1029-8CA7-4380-8782-F75F5BFCC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METHODS OF PERFORMANCE APPRAISAL</a:t>
            </a:r>
          </a:p>
          <a:p>
            <a:pPr algn="ctr">
              <a:buNone/>
            </a:pPr>
            <a:endParaRPr lang="en-US" sz="40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en-US" sz="4000" b="1" dirty="0" smtClean="0">
              <a:solidFill>
                <a:srgbClr val="7030A0"/>
              </a:solidFill>
            </a:endParaRPr>
          </a:p>
          <a:p>
            <a:pPr algn="r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CC00FF"/>
                </a:solidFill>
              </a:rPr>
              <a:t>Dr. A. SELVARANI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CC00FF"/>
                </a:solidFill>
              </a:rPr>
              <a:t>Associate Professor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CC00FF"/>
                </a:solidFill>
              </a:rPr>
              <a:t>Jamal Institute of Management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CC00FF"/>
                </a:solidFill>
              </a:rPr>
              <a:t>Jamal Mohamed College</a:t>
            </a:r>
          </a:p>
          <a:p>
            <a:pPr algn="ctr">
              <a:buNone/>
            </a:pPr>
            <a:endParaRPr lang="en-US" sz="4000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6. Checklist method• The rater is given a checklist of thedescriptions of the behaviour of theemployees on job.• The chec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7. Graphic rating scale• In this method, an employee’s quality and quantityof work is assessed in a graphic scale indica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8. Forced Distribution• To eliminate the element of bias from therater’s ratings, the evaluator is asked todistribute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Modern methods ofperformance appraisal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1. Assessment centres• An assessment centre typically involves theuse of methods like social/informal events,tests and ex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2. Behaviorally anchoredrating scales• Is a relatively new technique which combines thegraphic rating scale and critical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3. Human resource accounting method• Human resources are valuable assetsfor every organization. Humanresource accounting m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• The cost of employees include all theexpenses incurred on them like theircompensation, recruitment and selectioncosts,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4. 360-Degree-performance-appraisal method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360 degree appraisal has fourintegral components:1. Self appraisal2. Superior’s appraisal3. Subordinate’s appraisal4. Pe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METHODS OF APPRAISINGPERFORMANC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But are self-evaluations &#10;valuable, or will the &#10;employees overestimate &#10;their individual capabilities and &#10;tell us that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Supervisor is not always &#10;knowledgeable enough to &#10;make a valid assessment of &#10;employee performance. &#10;Another possible op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Subordinate evaluations can give us good &#10;insight into the managerial practices &#10;and potential missteps of people who co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We use the word customers in a &#10;broad sense to include people outside &#10;the organization, including customers &#10;for our pro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„Management by Objectives‟(MBO)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WHAT IS BALANCED SCORECARD? The Balanced Scorecard is a strategic planning and management system used to align business a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BALANCED SCORECARD Concept &lt;ul&gt;&lt;li&gt;It was publishes in 1992 by kaplan and Norton, a book followed in 1996 &lt;/li&gt;&lt;/ul&gt;&lt;ul&gt;&lt;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89916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4 Original Business Perspectives &lt;ul&gt;&lt;li&gt;The Balanced Scorecard model suggest that we view the organization from 4 perspe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FinancialPerspectiveInternal ProcessPerspectiveLearning &amp; GrowthPerspectiveCustomerPerspective Vision &amp; Strategy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ustomers Perspective“Number One indelivering Value toCustomers”.TimeQualityServiceCost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Traditional methods ofperformance appraisal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Internal process perspectiveInternal processperspectiveProcessalignmentProcessbottlenecksProcessautomationNo ofactivates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Learning &amp; Growth PerspectiveLearning&amp; GrowthperspectiveTraining &amp;learningopportunitiesEmployeeTurnoverJobsatisfactionIs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Financial perspectiveFinancialperspectiveFinancialresults(Quat/year)Cash flowReturn oninvestmentReturn oncapitalemployed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"/>
            <a:ext cx="8229600" cy="712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5000"/>
              </a:spcBef>
            </a:pPr>
            <a:r>
              <a:rPr lang="en-US" sz="3600" dirty="0" smtClean="0"/>
              <a:t>Behavior Observation Scale (BOS)</a:t>
            </a:r>
          </a:p>
          <a:p>
            <a:pPr lvl="1">
              <a:spcBef>
                <a:spcPct val="35000"/>
              </a:spcBef>
            </a:pPr>
            <a:r>
              <a:rPr lang="en-US" sz="3600" dirty="0" smtClean="0"/>
              <a:t>A performance appraisal that measures the frequency of observed behavior (critical incidents).</a:t>
            </a:r>
          </a:p>
          <a:p>
            <a:pPr lvl="1">
              <a:spcBef>
                <a:spcPct val="35000"/>
              </a:spcBef>
            </a:pPr>
            <a:r>
              <a:rPr lang="en-US" sz="3200" dirty="0"/>
              <a:t>A </a:t>
            </a:r>
            <a:r>
              <a:rPr lang="en-US" sz="3200" b="1" dirty="0"/>
              <a:t>behavior observation scale</a:t>
            </a:r>
            <a:r>
              <a:rPr lang="en-US" sz="3200" dirty="0"/>
              <a:t> (BOS) is an appraisal </a:t>
            </a:r>
            <a:r>
              <a:rPr lang="en-US" sz="3200" b="1" dirty="0"/>
              <a:t>method</a:t>
            </a:r>
            <a:r>
              <a:rPr lang="en-US" sz="3200" dirty="0"/>
              <a:t> </a:t>
            </a:r>
            <a:r>
              <a:rPr lang="en-US" sz="3200" dirty="0" smtClean="0"/>
              <a:t>that measures</a:t>
            </a:r>
            <a:r>
              <a:rPr lang="en-US" sz="3200" dirty="0"/>
              <a:t> </a:t>
            </a:r>
            <a:r>
              <a:rPr lang="en-US" sz="3200" b="1" dirty="0"/>
              <a:t>behavior</a:t>
            </a:r>
            <a:r>
              <a:rPr lang="en-US" sz="3200" dirty="0"/>
              <a:t> against levels of performance and also measures the frequency with which the </a:t>
            </a:r>
            <a:r>
              <a:rPr lang="en-US" sz="3200" b="1" dirty="0"/>
              <a:t>behaviors</a:t>
            </a:r>
            <a:r>
              <a:rPr lang="en-US" sz="3200" dirty="0"/>
              <a:t> </a:t>
            </a:r>
            <a:r>
              <a:rPr lang="en-US" sz="3600" dirty="0"/>
              <a:t>occur. ... The question is typically related to the frequency or intensity of the symptom </a:t>
            </a:r>
            <a:r>
              <a:rPr lang="en-US" sz="3600" dirty="0" err="1"/>
              <a:t>of</a:t>
            </a:r>
            <a:r>
              <a:rPr lang="en-US" sz="3600" b="1" dirty="0" err="1"/>
              <a:t>behavior</a:t>
            </a:r>
            <a:r>
              <a:rPr lang="en-US" sz="3600" dirty="0"/>
              <a:t>.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001000" cy="1023938"/>
          </a:xfrm>
        </p:spPr>
        <p:txBody>
          <a:bodyPr/>
          <a:lstStyle/>
          <a:p>
            <a:r>
              <a:rPr lang="en-US" sz="3200" dirty="0" smtClean="0">
                <a:latin typeface="Garamond" pitchFamily="18" charset="0"/>
              </a:rPr>
              <a:t>Behavior Observation Scales (BOS)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43050"/>
            <a:ext cx="7804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1. Essay appraisal method This traditional form of appraisal, also knownas &quot;Free Form method&quot; involves a descriptionof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2. Straight ranking method1. This is one of the oldest and simplest techniquesof performance appraisal.2. In this method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Professional Performance Standard 3:Education: The oncology nurse acquires andmaintains current knowledge in oncologynurs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3. Paired comparison• A better technique of comparison than thestraight ranking method, this methodcompares each employe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4. Critical incidents methods• In this method of Performanceappraisal the evaluator rates theemployee on the basis of cr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5. Field review• In this method, a senior member ofthe Human Resource department or atraining officer discusses andinterv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46</Words>
  <Application>Microsoft Office PowerPoint</Application>
  <PresentationFormat>On-screen Show (4:3)</PresentationFormat>
  <Paragraphs>12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Garamond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Behavior Observation Scales (BOS)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SIVA</cp:lastModifiedBy>
  <cp:revision>3</cp:revision>
  <dcterms:created xsi:type="dcterms:W3CDTF">2017-12-18T04:37:57Z</dcterms:created>
  <dcterms:modified xsi:type="dcterms:W3CDTF">2023-04-08T09:31:05Z</dcterms:modified>
</cp:coreProperties>
</file>